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61E11-4AF2-44E4-B5C9-C8643E285F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60DD1-194C-4079-942D-0A961377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AC1B-E7E3-46AF-6222-8994F17F5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D0102-86DA-15F1-DDF1-E1236C3E4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26089-0AB7-52F5-2639-E87EE9211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2DCD8-1697-D45E-19F8-3A73C641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F80E4-0A49-57BE-FA9B-1358396E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20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E55A-87E7-7206-67B0-08E3FC9E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BA965-EA33-564A-F594-A67A329E0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1523C-50EF-EA5B-0476-4A5F5FA0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E4A8A-0BFF-81E9-A5CE-31780D958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E63B4-39F3-7BEC-1D7C-932EAE52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05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60291-7EF4-D5E2-34D3-7F8F77C21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56851-B8D1-9C7A-2F27-3E3AB3B91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B6846-414F-22F5-EE47-87B1CFAA7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E0BB7-BB1C-5A03-3D9D-72D84855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B4BD1-C8BE-7584-4AF8-70054B5B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307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4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98D5-C5A1-3FA4-6420-9EE6DDA7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CD73-7EA3-283F-88B0-6C98034E3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255C6-0FDA-2CE1-3079-E7314FB8D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11A4-6962-F510-70BF-4B2C9D35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F019C-FEC0-3E04-A773-33DF2530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405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E303-CFE3-7224-14CA-1D6CC02F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8015-8CA8-1186-2C21-D19812588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4F35D-A547-DCB0-14C9-84E9A5AC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622D1-7CA6-E9D3-BD71-D826FFEC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2FC8-3E6B-F20E-4CCE-0975B314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03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45C8-617C-C3AA-9F96-733033B1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D94C-3C76-7062-FEB1-2414AD863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F6787-3209-B1AD-C5E2-4BC510483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CBDDF-CAF3-4415-FAF2-87DEBE09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1382A-27C9-2C69-6D6F-3FE13894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8A2EC-E3FC-59D9-08E4-7EF13548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48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FA3F-D4FB-0C3B-6FDE-2E994155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8982-328E-A0D5-1E1A-9642D952A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9FDAD-1AB5-B4A3-4645-4BAF10FC8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37039-DE44-6D47-5FF9-4F1FDD048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14948E-2C78-14D5-56CC-4C893E5F1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A60A0-E715-05F4-A13B-F5A0910E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19E71-E06F-9A95-15A3-9C4102693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4C62A7-B43D-DC54-391D-6C97D58E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64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0978-2884-23AC-F3AC-47D57614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60652B-58F6-4E47-4314-3756FBCA5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826282-1A84-9717-B439-F1FCADF2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3817D-B4E7-8BED-C051-64F484D3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73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DC429-1FC1-B879-CE54-349D3B98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B0276-264B-E61A-3EF4-04FFBFFE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A4E1F-F569-B899-57F3-C87D4493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59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E054-DBEE-7B89-6257-A0DACF5E1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2E45-5D25-2E5B-E7BB-47570038F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66106-6233-DA33-4881-6D1EDC33F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EC7E-28D4-5E1A-F998-D9729662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31E68-9B39-6524-7A6A-62CA36B8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73EB4-40A2-4013-9FC1-8E67648B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1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9B39-77BD-F89C-3E14-227E855A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36120-718E-F311-0AB4-DEFCACFF7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1EA36-84C4-8437-96AA-919A15FF1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6F718-BC7E-126C-2B32-800FE77C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36D31-B41C-6940-693F-C339509D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DD2E9-D91F-FAFC-F433-5C44D559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318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90DA4-295A-FE9F-21FE-11C8F29C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461D2-CF73-F01E-56F2-D9E0C72FD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3A38E-3658-96B7-4621-8D75F5484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9D237-C143-46A1-B51A-0F4669843C0E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0FA3A-6E62-5A7C-FA98-30BF3E0A6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4AAA2-6EA6-8F03-B4AB-62415DEA4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483D9-0403-4ED8-B997-09A9086D4A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00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612630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aeroplane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aeroplane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ky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ky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ky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ky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ky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ky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3BD8-572B-72C7-B6A8-61085388D0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>
                <a:latin typeface="Brush Script MT" panose="03060802040406070304" pitchFamily="66" charset="0"/>
              </a:rPr>
              <a:t>Skylines</a:t>
            </a:r>
            <a:endParaRPr lang="en-IN" sz="9600" dirty="0">
              <a:latin typeface="Brush Script MT" panose="03060802040406070304" pitchFamily="66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EE35EA-DB52-B229-C1D8-8E520C362FA4}"/>
              </a:ext>
            </a:extLst>
          </p:cNvPr>
          <p:cNvSpPr txBox="1">
            <a:spLocks/>
          </p:cNvSpPr>
          <p:nvPr/>
        </p:nvSpPr>
        <p:spPr>
          <a:xfrm>
            <a:off x="0" y="3200400"/>
            <a:ext cx="12068174" cy="877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Ink Free" panose="03080402000500000000" pitchFamily="66" charset="0"/>
              </a:rPr>
              <a:t>The project of Airlines Booking system using PHP and MySql </a:t>
            </a:r>
            <a:endParaRPr lang="en-IN" sz="3600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24846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1AF59-2326-51C2-E5E1-34F418358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BE87B8-9F7A-A876-6879-5CA4C8FEF19B}"/>
              </a:ext>
            </a:extLst>
          </p:cNvPr>
          <p:cNvSpPr/>
          <p:nvPr/>
        </p:nvSpPr>
        <p:spPr>
          <a:xfrm>
            <a:off x="0" y="2865478"/>
            <a:ext cx="12258675" cy="27892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4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0000">
                <a:schemeClr val="bg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3D65C-1B55-77F9-E9BD-31EBF5769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latin typeface="Book Antiqua" panose="02040602050305030304" pitchFamily="18" charset="0"/>
              </a:rPr>
              <a:t>Project Overview</a:t>
            </a:r>
            <a:endParaRPr lang="en-IN" sz="2400" b="1" dirty="0">
              <a:latin typeface="Book Antiqua" panose="02040602050305030304" pitchFamily="18" charset="0"/>
            </a:endParaRPr>
          </a:p>
        </p:txBody>
      </p:sp>
      <p:pic>
        <p:nvPicPr>
          <p:cNvPr id="3" name="Image 0">
            <a:extLst>
              <a:ext uri="{FF2B5EF4-FFF2-40B4-BE49-F238E27FC236}">
                <a16:creationId xmlns:a16="http://schemas.microsoft.com/office/drawing/2014/main" id="{B7022C16-486D-4043-B43A-FC89C1EC0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9" y="1193721"/>
            <a:ext cx="2845594" cy="1447205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E83DB4A0-04BD-FC1C-EB5B-8ADEA77A873D}"/>
              </a:ext>
            </a:extLst>
          </p:cNvPr>
          <p:cNvSpPr/>
          <p:nvPr/>
        </p:nvSpPr>
        <p:spPr>
          <a:xfrm>
            <a:off x="77629" y="2896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Booking Panel</a:t>
            </a:r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9DD60C2-E8A4-2394-D926-0559B247F9F4}"/>
              </a:ext>
            </a:extLst>
          </p:cNvPr>
          <p:cNvSpPr/>
          <p:nvPr/>
        </p:nvSpPr>
        <p:spPr>
          <a:xfrm>
            <a:off x="77629" y="3477221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10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Customers can book tickets from here and also can grab their booked ticket with schedules seamlessly.</a:t>
            </a:r>
            <a:endParaRPr lang="en-US" sz="175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A6A08719-93CA-E20C-249B-DE854A146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395" y="1193721"/>
            <a:ext cx="2845594" cy="142863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6737AE6C-878F-F4A0-C32B-CA95E65B43C9}"/>
              </a:ext>
            </a:extLst>
          </p:cNvPr>
          <p:cNvSpPr/>
          <p:nvPr/>
        </p:nvSpPr>
        <p:spPr>
          <a:xfrm>
            <a:off x="3188970" y="2877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Add Airlines Panel</a:t>
            </a:r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33A6F2E-9833-4A21-ABE1-951AEEFB7787}"/>
              </a:ext>
            </a:extLst>
          </p:cNvPr>
          <p:cNvSpPr/>
          <p:nvPr/>
        </p:nvSpPr>
        <p:spPr>
          <a:xfrm>
            <a:off x="3188970" y="345864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10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 this page admin can add airlines in this panels and can fetch details while login in Airlines panel to.</a:t>
            </a:r>
            <a:endParaRPr lang="en-US" sz="175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Image 2">
            <a:extLst>
              <a:ext uri="{FF2B5EF4-FFF2-40B4-BE49-F238E27FC236}">
                <a16:creationId xmlns:a16="http://schemas.microsoft.com/office/drawing/2014/main" id="{0EF3DDA2-AABF-6CBD-2A73-2DEC9C553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36" y="1146096"/>
            <a:ext cx="2845594" cy="146423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BCBA8CEF-20EA-4183-288B-91690FDF69F2}"/>
              </a:ext>
            </a:extLst>
          </p:cNvPr>
          <p:cNvSpPr/>
          <p:nvPr/>
        </p:nvSpPr>
        <p:spPr>
          <a:xfrm>
            <a:off x="6319361" y="286547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Add Airports Panel</a:t>
            </a:r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8CCDD16B-29B1-DC8E-C10C-B2AC8C2DC711}"/>
              </a:ext>
            </a:extLst>
          </p:cNvPr>
          <p:cNvSpPr/>
          <p:nvPr/>
        </p:nvSpPr>
        <p:spPr>
          <a:xfrm>
            <a:off x="6319361" y="3410427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10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 this panel airports can be added international and domestic too .</a:t>
            </a:r>
            <a:endParaRPr lang="en-US" sz="175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3" name="Image 3">
            <a:extLst>
              <a:ext uri="{FF2B5EF4-FFF2-40B4-BE49-F238E27FC236}">
                <a16:creationId xmlns:a16="http://schemas.microsoft.com/office/drawing/2014/main" id="{2FDA501B-4397-55C5-5BB8-1E8FE65A6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8302" y="1136571"/>
            <a:ext cx="2845594" cy="1456849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967485C6-0DF2-274A-4BC2-7E85D8D14F4C}"/>
              </a:ext>
            </a:extLst>
          </p:cNvPr>
          <p:cNvSpPr/>
          <p:nvPr/>
        </p:nvSpPr>
        <p:spPr>
          <a:xfrm>
            <a:off x="9268777" y="2896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Add Flights Panel</a:t>
            </a:r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A8386A9B-E740-8F7D-1A85-C9CA27DFCDF8}"/>
              </a:ext>
            </a:extLst>
          </p:cNvPr>
          <p:cNvSpPr/>
          <p:nvPr/>
        </p:nvSpPr>
        <p:spPr>
          <a:xfrm>
            <a:off x="9268777" y="3477340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10000"/>
                  </a:schemeClr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 this panel we can add flights with destinations and can be fetched in customer panels where customer can fetch this details and book flights.</a:t>
            </a:r>
            <a:endParaRPr lang="en-US" sz="175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542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1492" y="1380629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Skylines Airline Booking Website Overview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2845396"/>
            <a:ext cx="6297018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Skylines Airline Booking Website is a user-centric platform designed to streamline flight bookings for passengers, airlines, and administrators. It offers a clean, modern interface with dedicated login panels for customers, airlines, and admins, enabling flight search, booking, monitoring, and management.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661492" y="4570115"/>
            <a:ext cx="629701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Built with PHP, MySQL, HTML, CSS, and JavaScript, it features real-time seat allocation, downloadable PDF tickets, and centralized control to enhance operational efficiency and user experience.</a:t>
            </a:r>
            <a:endParaRPr lang="en-US" sz="145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04E15-7761-016F-577B-8DF80530C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10" y="0"/>
            <a:ext cx="52334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4B5B-3171-68CD-6543-2B91ECA6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2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Modules </a:t>
            </a:r>
            <a:endParaRPr lang="en-IN" dirty="0">
              <a:latin typeface="Book Antiqua" panose="0204060205030503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30675C-C698-5895-83B0-9668D4E01189}"/>
              </a:ext>
            </a:extLst>
          </p:cNvPr>
          <p:cNvSpPr/>
          <p:nvPr/>
        </p:nvSpPr>
        <p:spPr>
          <a:xfrm>
            <a:off x="466725" y="1162050"/>
            <a:ext cx="11477625" cy="53308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4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0000">
                <a:schemeClr val="bg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Rectangle 62">
            <a:extLst>
              <a:ext uri="{FF2B5EF4-FFF2-40B4-BE49-F238E27FC236}">
                <a16:creationId xmlns:a16="http://schemas.microsoft.com/office/drawing/2014/main" id="{6A599E65-E4CB-8251-B3BD-0649FC8A6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802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Admin Login Module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Allows the administrator to securely log in using credentials to manage airline-related operations.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4">
            <a:extLst>
              <a:ext uri="{FF2B5EF4-FFF2-40B4-BE49-F238E27FC236}">
                <a16:creationId xmlns:a16="http://schemas.microsoft.com/office/drawing/2014/main" id="{1D5808E0-6BCF-8F17-0D8D-1F16BD9A0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00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Airline Company Login Module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Enables airline companies to log in and access their specific flight and seat booking details.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6">
            <a:extLst>
              <a:ext uri="{FF2B5EF4-FFF2-40B4-BE49-F238E27FC236}">
                <a16:creationId xmlns:a16="http://schemas.microsoft.com/office/drawing/2014/main" id="{2D1A24F1-F579-F319-AB01-B61AD1AA9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782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Customer Login &amp; Registration Module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Handles user registration and login. Includes validation, session control, and redirection to the customer dashboard.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8">
            <a:extLst>
              <a:ext uri="{FF2B5EF4-FFF2-40B4-BE49-F238E27FC236}">
                <a16:creationId xmlns:a16="http://schemas.microsoft.com/office/drawing/2014/main" id="{ABA1DA8B-05FF-4569-831E-B89001ED6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531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Flight Management Module (Admin)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admin can add, update, or delete flights. Admins define source, destination, time, date, available seats, price, airline company, and flight class.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0">
            <a:extLst>
              <a:ext uri="{FF2B5EF4-FFF2-40B4-BE49-F238E27FC236}">
                <a16:creationId xmlns:a16="http://schemas.microsoft.com/office/drawing/2014/main" id="{DF9CC243-BA5D-7086-2A04-15B9C057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4345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Airport Management Module (Admin)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can manage airport data (add/edit/delete). This ensures that the list of airports stays updated and relevant.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2">
            <a:extLst>
              <a:ext uri="{FF2B5EF4-FFF2-40B4-BE49-F238E27FC236}">
                <a16:creationId xmlns:a16="http://schemas.microsoft.com/office/drawing/2014/main" id="{DD84268C-2114-1939-3C94-0972C7DDD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7349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Airline Company Management Module (Admin)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admin can register new airline companies with their logo and login credentials. Logos are stored in the system and linked to flight entries.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3">
            <a:extLst>
              <a:ext uri="{FF2B5EF4-FFF2-40B4-BE49-F238E27FC236}">
                <a16:creationId xmlns:a16="http://schemas.microsoft.com/office/drawing/2014/main" id="{A73F19A9-87C2-DE95-6CF8-EF37356D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757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Flight Search Module (Customer)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can view available flights with filters based on source, destination, date, and class. Real-time seat availability is shown.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5">
            <a:extLst>
              <a:ext uri="{FF2B5EF4-FFF2-40B4-BE49-F238E27FC236}">
                <a16:creationId xmlns:a16="http://schemas.microsoft.com/office/drawing/2014/main" id="{F4B5BB9C-50E9-D53E-0809-3B8C17B12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657907"/>
            <a:ext cx="10393679" cy="72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Seat Booking Module (Customer)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select the number of passengers and seat preferences (Window, Aisle, Middle). The system automatically assigns seat numbers accordingly, attempting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allocate adjacent seats if possible.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1" name="Rectangle 77">
            <a:extLst>
              <a:ext uri="{FF2B5EF4-FFF2-40B4-BE49-F238E27FC236}">
                <a16:creationId xmlns:a16="http://schemas.microsoft.com/office/drawing/2014/main" id="{E01256F4-0A81-3AB9-0D41-F3F4AC86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65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 Passenger Details Module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selecting seats, customers enter passenger information such as name, age, and gender. The system stores these details along with booking data.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9">
            <a:extLst>
              <a:ext uri="{FF2B5EF4-FFF2-40B4-BE49-F238E27FC236}">
                <a16:creationId xmlns:a16="http://schemas.microsoft.com/office/drawing/2014/main" id="{186D76EE-4CC0-3D4E-B3DD-861CFC5C6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5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 Payment Module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can choose a payment method (Card/UPI). After payment confirmation, the booking is marked as "Paid" and stored in the payment history.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2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6" grpId="0"/>
      <p:bldP spid="68" grpId="0"/>
      <p:bldP spid="70" grpId="0"/>
      <p:bldP spid="72" grpId="0"/>
      <p:bldP spid="74" grpId="0"/>
      <p:bldP spid="76" grpId="0"/>
      <p:bldP spid="77" grpId="0"/>
      <p:bldP spid="79" grpId="0"/>
      <p:bldP spid="81" grpId="0"/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9D855-45CF-6EEB-BDB1-87F983405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AB70-1D2C-314E-148B-D2EA542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2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Modules </a:t>
            </a:r>
            <a:endParaRPr lang="en-IN" dirty="0">
              <a:latin typeface="Book Antiqua" panose="0204060205030503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CC9314-7574-4B2F-50C4-CD110A51D166}"/>
              </a:ext>
            </a:extLst>
          </p:cNvPr>
          <p:cNvSpPr/>
          <p:nvPr/>
        </p:nvSpPr>
        <p:spPr>
          <a:xfrm>
            <a:off x="466725" y="1162050"/>
            <a:ext cx="11477625" cy="53308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4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0000">
                <a:schemeClr val="bg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4EBD756-1B54-525B-16D1-02527D9D5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" y="2261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11. Ticket Generation and Download Module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a successful booking, the system generates a modern flight ticket in PDF format, which includes: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Passenger details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Flight details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Auto-assigned seat numbers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Seat preferences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Airline logo and barcode (design only)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BF23DEB-06D8-156A-0F5B-36A3EA3E2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" y="3280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 Booking History Module (Customer)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can view all their past and current flight bookings, including flight details, price, date, and downloadable ticket links.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649F8B4-D138-8C7C-0F05-9C2E66381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" y="3692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13. Booking Overview Module (Airline)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Logged-in airline companies can view the list of passengers booked for each of their flights, including seat numbers and passenger names.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7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381B8-CB58-E4D7-A959-B9A723AA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  <a:noFill/>
        </p:spPr>
        <p:txBody>
          <a:bodyPr>
            <a:norm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ER Diagrams</a:t>
            </a:r>
            <a:endParaRPr lang="en-IN" sz="2400" dirty="0">
              <a:latin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76776-4181-B6DE-0364-7D0A1F8A5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004" y="502284"/>
            <a:ext cx="8818246" cy="546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52238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7C5FA4-BE65-22E2-62E0-7B8FB141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B7192-4971-810C-75A7-4CD505E7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  <a:noFill/>
        </p:spPr>
        <p:txBody>
          <a:bodyPr>
            <a:norm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Use Case Diagram</a:t>
            </a:r>
            <a:endParaRPr lang="en-IN" sz="2400" dirty="0">
              <a:latin typeface="Book Antiqua" panose="020406020503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DA216-FC1F-860C-E55A-642965250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228" y="2276475"/>
            <a:ext cx="4821371" cy="44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D79E1-9FA8-65D4-9913-8E09C1EEB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914" y="224633"/>
            <a:ext cx="3593090" cy="320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7F27F3-8293-BB39-292D-1BF797A24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60" y="1057530"/>
            <a:ext cx="3593090" cy="50194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626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FCF8F-77B8-E7B9-9E76-01E49098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B474-F933-D3D6-0142-69B9E4B1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  <a:noFill/>
        </p:spPr>
        <p:txBody>
          <a:bodyPr>
            <a:norm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Class Diagrams</a:t>
            </a:r>
            <a:endParaRPr lang="en-IN" sz="2400" dirty="0">
              <a:latin typeface="Book Antiqua" panose="020406020503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37131-41F8-2BDD-A418-81FB08982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67" y="201930"/>
            <a:ext cx="8134033" cy="65351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822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513F10-B2C8-EA81-20E1-808F7F1F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D7C4-70AF-786A-62B7-085F7FB0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  <a:noFill/>
        </p:spPr>
        <p:txBody>
          <a:bodyPr>
            <a:norm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Activity Diagrams</a:t>
            </a:r>
            <a:endParaRPr lang="en-IN" sz="2400" dirty="0">
              <a:latin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2F8F5-F0C4-6413-9F15-17FE98803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070" y="365125"/>
            <a:ext cx="4799330" cy="6145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7915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C0AB6-E587-AA19-E3F6-DE352B0E9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EF40-5ACF-7299-E446-0352DEBAC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  <a:noFill/>
        </p:spPr>
        <p:txBody>
          <a:bodyPr>
            <a:norm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Sequence Diagrams</a:t>
            </a:r>
            <a:endParaRPr lang="en-IN" sz="2400" dirty="0">
              <a:latin typeface="Book Antiqua" panose="020406020503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7736-346A-8E72-25CD-3656BE98A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20" y="114300"/>
            <a:ext cx="5244855" cy="664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784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20A55-8251-48D1-ADFE-2B22DBCBC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E8A7-BB30-630B-6C1B-87539B06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  <a:noFill/>
        </p:spPr>
        <p:txBody>
          <a:bodyPr>
            <a:norm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Collaboration Diagrams</a:t>
            </a:r>
            <a:endParaRPr lang="en-IN" sz="2400" dirty="0">
              <a:latin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19FCC-1414-4B54-C6FF-A452F7BF4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227" y="1028700"/>
            <a:ext cx="9491573" cy="5464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3180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626</Words>
  <Application>Microsoft Office PowerPoint</Application>
  <PresentationFormat>Widescreen</PresentationFormat>
  <Paragraphs>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Book Antiqua</vt:lpstr>
      <vt:lpstr>Brush Script MT</vt:lpstr>
      <vt:lpstr>Calibri</vt:lpstr>
      <vt:lpstr>Calibri Light</vt:lpstr>
      <vt:lpstr>Ink Free</vt:lpstr>
      <vt:lpstr>Overpass Light</vt:lpstr>
      <vt:lpstr>Syne Bold</vt:lpstr>
      <vt:lpstr>Times New Roman</vt:lpstr>
      <vt:lpstr>Office Theme</vt:lpstr>
      <vt:lpstr>Skylines</vt:lpstr>
      <vt:lpstr>Modules </vt:lpstr>
      <vt:lpstr>Modules </vt:lpstr>
      <vt:lpstr>ER Diagrams</vt:lpstr>
      <vt:lpstr>Use Case Diagram</vt:lpstr>
      <vt:lpstr>Class Diagrams</vt:lpstr>
      <vt:lpstr>Activity Diagrams</vt:lpstr>
      <vt:lpstr>Sequence Diagrams</vt:lpstr>
      <vt:lpstr>Collaboration Diagrams</vt:lpstr>
      <vt:lpstr>Project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Shibam Biswas</dc:creator>
  <cp:lastModifiedBy>Shibam Biswas</cp:lastModifiedBy>
  <cp:revision>1</cp:revision>
  <dcterms:created xsi:type="dcterms:W3CDTF">2025-05-06T16:36:31Z</dcterms:created>
  <dcterms:modified xsi:type="dcterms:W3CDTF">2025-05-06T17:15:52Z</dcterms:modified>
</cp:coreProperties>
</file>